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893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9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33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06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4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95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91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76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87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2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95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87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25F82-E6FA-4AC7-BF25-5B24D67BF9F8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ACA87-7913-4489-9F02-EC8E49F0D3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42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4DA138E-9D6B-4B59-88BE-64497AB9D535}"/>
              </a:ext>
            </a:extLst>
          </p:cNvPr>
          <p:cNvSpPr/>
          <p:nvPr/>
        </p:nvSpPr>
        <p:spPr>
          <a:xfrm>
            <a:off x="429798" y="44609"/>
            <a:ext cx="6244837" cy="1545236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訪問調査事前アンケート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訪問調査では以下の項目について確認・質問します。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●の質問項目について事前（調査日または調査前日）にご記入ください。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このアンケートは調査時に調査員が回収します。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本アンケートは認定の際に必要となる「実際に行われている介助」や「発生している症状等」の内容や回数・頻度を把握するための参考資料として利用します。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角丸四角形 17">
            <a:extLst>
              <a:ext uri="{FF2B5EF4-FFF2-40B4-BE49-F238E27FC236}">
                <a16:creationId xmlns:a16="http://schemas.microsoft.com/office/drawing/2014/main" id="{7361A024-6B82-4123-83BC-0D659D0A4EDA}"/>
              </a:ext>
            </a:extLst>
          </p:cNvPr>
          <p:cNvSpPr/>
          <p:nvPr/>
        </p:nvSpPr>
        <p:spPr>
          <a:xfrm>
            <a:off x="429797" y="1697636"/>
            <a:ext cx="6244836" cy="1883563"/>
          </a:xfrm>
          <a:prstGeom prst="roundRect">
            <a:avLst>
              <a:gd name="adj" fmla="val 6641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C187B4-EE6C-4F5A-8525-5295CD5A16BA}"/>
              </a:ext>
            </a:extLst>
          </p:cNvPr>
          <p:cNvSpPr txBox="1"/>
          <p:nvPr/>
        </p:nvSpPr>
        <p:spPr>
          <a:xfrm>
            <a:off x="536929" y="1710172"/>
            <a:ext cx="23294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★調査当日に確認を行います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3E06FD-B13B-42FB-9877-D0FE9FC02A0E}"/>
              </a:ext>
            </a:extLst>
          </p:cNvPr>
          <p:cNvSpPr txBox="1"/>
          <p:nvPr/>
        </p:nvSpPr>
        <p:spPr>
          <a:xfrm>
            <a:off x="573139" y="1958642"/>
            <a:ext cx="2436886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・麻痺（まひ）や筋力低下はありますか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関節の動く範囲に制限はありますか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寝返りができますか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起き上がりができますか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10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分間いす等に座ることができますか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10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秒間両足で立つことができますか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５ｍ続けて歩くことができますか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いす等から立ち上がることができますか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秒間片足で立つことができますか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61A9D19-9E14-4966-81DE-32F55DEE0B6B}"/>
              </a:ext>
            </a:extLst>
          </p:cNvPr>
          <p:cNvSpPr txBox="1"/>
          <p:nvPr/>
        </p:nvSpPr>
        <p:spPr>
          <a:xfrm>
            <a:off x="3522859" y="1969796"/>
            <a:ext cx="30989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視力について（手元や離れたものが見えますか）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聴力について（普通の大きさの声が聞こえますか）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日課を理解していますか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生年月日、年齢を言えますか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５分前に何をしていたか思い出せますか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自分の名前を言えますか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今の季節を理解していますか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自分が今いる場所を理解していますか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 20">
            <a:extLst>
              <a:ext uri="{FF2B5EF4-FFF2-40B4-BE49-F238E27FC236}">
                <a16:creationId xmlns:a16="http://schemas.microsoft.com/office/drawing/2014/main" id="{A7B90968-9B94-4A89-A35A-AADA25E9615A}"/>
              </a:ext>
            </a:extLst>
          </p:cNvPr>
          <p:cNvSpPr/>
          <p:nvPr/>
        </p:nvSpPr>
        <p:spPr>
          <a:xfrm>
            <a:off x="441370" y="3735659"/>
            <a:ext cx="6246723" cy="5805849"/>
          </a:xfrm>
          <a:prstGeom prst="roundRect">
            <a:avLst>
              <a:gd name="adj" fmla="val 2922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6C8614-E7D7-47F6-AEC2-49AC66AF3AC2}"/>
              </a:ext>
            </a:extLst>
          </p:cNvPr>
          <p:cNvSpPr txBox="1"/>
          <p:nvPr/>
        </p:nvSpPr>
        <p:spPr>
          <a:xfrm>
            <a:off x="427986" y="3863046"/>
            <a:ext cx="64940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●調査を受ける日から</a:t>
            </a:r>
            <a:r>
              <a:rPr kumimoji="1"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１週間以内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の日常動作についての介助の方法等を質問します。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A050703-F0D7-4D19-9541-8237D301FED8}"/>
              </a:ext>
            </a:extLst>
          </p:cNvPr>
          <p:cNvSpPr txBox="1"/>
          <p:nvPr/>
        </p:nvSpPr>
        <p:spPr>
          <a:xfrm>
            <a:off x="450288" y="4285859"/>
            <a:ext cx="507222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「実際に介助が行われている」項目に〇をつけてください。また、介助を行っている場合には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介助の内容、回数・頻度（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日に〇回、週に〇回等）について調査当日に確認します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en-US" altLang="ja-JP" sz="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□洗身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□つめ切り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□食事摂取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□排泄動作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□歯磨き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□洗顔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□整髪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□着替え（上着、ズボン）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□薬の服用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□金銭管理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□買い物（日用品）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□簡単な調理（炊飯、レンジでの温め等）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6C2CB51-A703-4052-85B0-E18246E03ACE}"/>
              </a:ext>
            </a:extLst>
          </p:cNvPr>
          <p:cNvSpPr/>
          <p:nvPr/>
        </p:nvSpPr>
        <p:spPr>
          <a:xfrm>
            <a:off x="2986399" y="5075206"/>
            <a:ext cx="3630546" cy="4301741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〇をつけた項目について、実際の介助の内容や回数・頻度（１日に〇回、週に〇回）を調査員が確認し記入する記載欄です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F1CBED5-958B-4645-AE60-4AAFECBCDEB5}"/>
              </a:ext>
            </a:extLst>
          </p:cNvPr>
          <p:cNvSpPr/>
          <p:nvPr/>
        </p:nvSpPr>
        <p:spPr>
          <a:xfrm>
            <a:off x="2955620" y="4821854"/>
            <a:ext cx="1296526" cy="3592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調査員記載欄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936AC73-7CBA-415B-A2B5-DAB502B3F29E}"/>
              </a:ext>
            </a:extLst>
          </p:cNvPr>
          <p:cNvSpPr txBox="1"/>
          <p:nvPr/>
        </p:nvSpPr>
        <p:spPr>
          <a:xfrm>
            <a:off x="23148" y="92596"/>
            <a:ext cx="346963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表　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面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BAA77A2-0D69-43D4-8FE8-460AC0902B6D}"/>
              </a:ext>
            </a:extLst>
          </p:cNvPr>
          <p:cNvSpPr txBox="1"/>
          <p:nvPr/>
        </p:nvSpPr>
        <p:spPr>
          <a:xfrm>
            <a:off x="5000264" y="9595411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裏面も記入ください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C4561F1-97DD-4784-B0DA-8BBCC139B7FF}"/>
              </a:ext>
            </a:extLst>
          </p:cNvPr>
          <p:cNvSpPr txBox="1"/>
          <p:nvPr/>
        </p:nvSpPr>
        <p:spPr>
          <a:xfrm>
            <a:off x="537970" y="1302421"/>
            <a:ext cx="6023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記入日：令和　　年　　月　　日　　調査を受ける人の名前：</a:t>
            </a:r>
          </a:p>
        </p:txBody>
      </p:sp>
    </p:spTree>
    <p:extLst>
      <p:ext uri="{BB962C8B-B14F-4D97-AF65-F5344CB8AC3E}">
        <p14:creationId xmlns:p14="http://schemas.microsoft.com/office/powerpoint/2010/main" val="77580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18">
            <a:extLst>
              <a:ext uri="{FF2B5EF4-FFF2-40B4-BE49-F238E27FC236}">
                <a16:creationId xmlns:a16="http://schemas.microsoft.com/office/drawing/2014/main" id="{C914AEFE-1A2E-4E67-B956-3B97BC41A944}"/>
              </a:ext>
            </a:extLst>
          </p:cNvPr>
          <p:cNvSpPr/>
          <p:nvPr/>
        </p:nvSpPr>
        <p:spPr>
          <a:xfrm>
            <a:off x="513243" y="254823"/>
            <a:ext cx="6244836" cy="7543168"/>
          </a:xfrm>
          <a:prstGeom prst="roundRect">
            <a:avLst>
              <a:gd name="adj" fmla="val 2690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CC07DEC-51CA-4EF5-AC31-3B51BD144131}"/>
              </a:ext>
            </a:extLst>
          </p:cNvPr>
          <p:cNvSpPr txBox="1"/>
          <p:nvPr/>
        </p:nvSpPr>
        <p:spPr>
          <a:xfrm>
            <a:off x="582506" y="323400"/>
            <a:ext cx="5049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●調査を受ける日から</a:t>
            </a:r>
            <a:r>
              <a:rPr kumimoji="1"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１か月以内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の症状等について質問します。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1AC3CD-75A6-474B-998C-38789D9BBF62}"/>
              </a:ext>
            </a:extLst>
          </p:cNvPr>
          <p:cNvSpPr txBox="1"/>
          <p:nvPr/>
        </p:nvSpPr>
        <p:spPr>
          <a:xfrm>
            <a:off x="582506" y="675618"/>
            <a:ext cx="6368504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当てはまる項目に〇をつけてください。また症状がある場合は具体的な様子、回数・頻度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日に〇回、週に〇回等） 、介護に掛かる時間を調査当日に確認します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□外出（概ね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分以上）することがある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□目的なく動き回ることがある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□一人で外出し戻れなくなることがある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□被害的になることがある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□作り話や取り繕いがある　　　　　　　　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□理由なく泣いたり怒ったりすることがある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□昼夜逆転がある　　　　　　　　　　　　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□同じ話を繰り返し話すことがある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□理由なく大声を出すことがある　　　　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□介護抵抗がある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□帰宅欲求から落ち着きがなくなることがある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□一人で外に出たがることがある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□無断でものを集めるなど収集癖がある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□物を壊したり破いたりすることがある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□生活に支障となるひどい物忘れがある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□独り言や独り笑いをすることがある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□自分勝手な行動をすることがある　　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□話がまとまらず会話にならないことがある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D0F5FE-1CDF-4209-8F8D-CAC094A1EBC4}"/>
              </a:ext>
            </a:extLst>
          </p:cNvPr>
          <p:cNvSpPr txBox="1"/>
          <p:nvPr/>
        </p:nvSpPr>
        <p:spPr>
          <a:xfrm>
            <a:off x="572602" y="7942289"/>
            <a:ext cx="6116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訪問調査に関連し、調査員へ伝えたいことがある場合はこちらにご記入ください。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33EBD32-F023-42A2-A434-6626DCF2096F}"/>
              </a:ext>
            </a:extLst>
          </p:cNvPr>
          <p:cNvSpPr/>
          <p:nvPr/>
        </p:nvSpPr>
        <p:spPr>
          <a:xfrm>
            <a:off x="3343328" y="1395847"/>
            <a:ext cx="3306135" cy="6286983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〇をつけた項目について、具体的な様子や回数・頻度（１日に〇回、週に〇回）を調査員が確認し記入する記載欄です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6783627-9C57-42C9-9E20-4EE6684E8996}"/>
              </a:ext>
            </a:extLst>
          </p:cNvPr>
          <p:cNvSpPr/>
          <p:nvPr/>
        </p:nvSpPr>
        <p:spPr>
          <a:xfrm>
            <a:off x="3343328" y="1185189"/>
            <a:ext cx="1296526" cy="3592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調査員記載欄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7322235-E5B9-4AE3-AD4D-2481B4D5F30E}"/>
              </a:ext>
            </a:extLst>
          </p:cNvPr>
          <p:cNvSpPr txBox="1"/>
          <p:nvPr/>
        </p:nvSpPr>
        <p:spPr>
          <a:xfrm>
            <a:off x="606135" y="9296637"/>
            <a:ext cx="6116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□調査を受ける人とは別室での改めて聞き取りを希望する場合は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希望する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に〇をつけてください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希望する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11" name="大かっこ 10">
            <a:extLst>
              <a:ext uri="{FF2B5EF4-FFF2-40B4-BE49-F238E27FC236}">
                <a16:creationId xmlns:a16="http://schemas.microsoft.com/office/drawing/2014/main" id="{FCFEEA6B-AA3F-49E8-AC22-3FDE04E65B4D}"/>
              </a:ext>
            </a:extLst>
          </p:cNvPr>
          <p:cNvSpPr/>
          <p:nvPr/>
        </p:nvSpPr>
        <p:spPr>
          <a:xfrm>
            <a:off x="707887" y="8236796"/>
            <a:ext cx="5941576" cy="1049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23">
            <a:extLst>
              <a:ext uri="{FF2B5EF4-FFF2-40B4-BE49-F238E27FC236}">
                <a16:creationId xmlns:a16="http://schemas.microsoft.com/office/drawing/2014/main" id="{D08189EF-C7B1-4017-9905-71E797568DDF}"/>
              </a:ext>
            </a:extLst>
          </p:cNvPr>
          <p:cNvSpPr/>
          <p:nvPr/>
        </p:nvSpPr>
        <p:spPr>
          <a:xfrm>
            <a:off x="490097" y="7941023"/>
            <a:ext cx="6244836" cy="1785684"/>
          </a:xfrm>
          <a:prstGeom prst="roundRect">
            <a:avLst>
              <a:gd name="adj" fmla="val 6641"/>
            </a:avLst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7AF3430-33A3-4363-B220-392CD0C646CA}"/>
              </a:ext>
            </a:extLst>
          </p:cNvPr>
          <p:cNvSpPr txBox="1"/>
          <p:nvPr/>
        </p:nvSpPr>
        <p:spPr>
          <a:xfrm>
            <a:off x="81023" y="104171"/>
            <a:ext cx="346963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裏　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面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2056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796</Words>
  <Application>Microsoft Office PowerPoint</Application>
  <PresentationFormat>A4 210 x 297 mm</PresentationFormat>
  <Paragraphs>113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下野翔吾</dc:creator>
  <cp:lastModifiedBy>下野翔吾</cp:lastModifiedBy>
  <cp:revision>2</cp:revision>
  <cp:lastPrinted>2024-12-18T05:10:38Z</cp:lastPrinted>
  <dcterms:created xsi:type="dcterms:W3CDTF">2024-12-18T05:05:17Z</dcterms:created>
  <dcterms:modified xsi:type="dcterms:W3CDTF">2024-12-18T05:15:35Z</dcterms:modified>
</cp:coreProperties>
</file>